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72" r:id="rId3"/>
    <p:sldId id="258" r:id="rId4"/>
    <p:sldId id="259" r:id="rId5"/>
    <p:sldId id="260" r:id="rId6"/>
    <p:sldId id="273" r:id="rId7"/>
    <p:sldId id="274" r:id="rId8"/>
    <p:sldId id="263" r:id="rId9"/>
    <p:sldId id="264" r:id="rId10"/>
    <p:sldId id="265" r:id="rId11"/>
    <p:sldId id="266" r:id="rId12"/>
    <p:sldId id="275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ved=0ahUKEwjW5qifvt7XAhVIUBQKHXzmAOcQjRwIBw&amp;url=https://www.zwijsen.nl/kinderboeken/de-heks-van-de-toffeestraat-9789048716609&amp;psig=AOvVaw1LTdmsNOm3cyHZQNBbn1Pp&amp;ust=151186287432377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ved=0ahUKEwjW5qifvt7XAhVIUBQKHXzmAOcQjRwIBw&amp;url=https://www.zwijsen.nl/kinderboeken/de-heks-van-de-toffeestraat-9789048716609&amp;psig=AOvVaw1LTdmsNOm3cyHZQNBbn1Pp&amp;ust=1511862874323774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ved=0ahUKEwjW5qifvt7XAhVIUBQKHXzmAOcQjRwIBw&amp;url=https://www.zwijsen.nl/kinderboeken/de-heks-van-de-toffeestraat-9789048716609&amp;psig=AOvVaw1LTdmsNOm3cyHZQNBbn1Pp&amp;ust=151186287432377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ved=0ahUKEwjW5qifvt7XAhVIUBQKHXzmAOcQjRwIBw&amp;url=https://www.zwijsen.nl/kinderboeken/de-heks-van-de-toffeestraat-9789048716609&amp;psig=AOvVaw1LTdmsNOm3cyHZQNBbn1Pp&amp;ust=1511862874323774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ved=0ahUKEwjW5qifvt7XAhVIUBQKHXzmAOcQjRwIBw&amp;url=https://www.zwijsen.nl/kinderboeken/de-heks-van-de-toffeestraat-9789048716609&amp;psig=AOvVaw1LTdmsNOm3cyHZQNBbn1Pp&amp;ust=1511862874323774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het verhaal voorspellen op basis van de titel en tekeningen.</a:t>
            </a:r>
          </a:p>
        </p:txBody>
      </p:sp>
      <p:pic>
        <p:nvPicPr>
          <p:cNvPr id="13" name="Picture 12" descr="Image result for de heks van de toffeestraa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945" y="1990726"/>
            <a:ext cx="1770380" cy="254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4156" y="1333491"/>
            <a:ext cx="4677946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 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898" y="4047706"/>
            <a:ext cx="2498102" cy="2153831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663096" y="796188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663096" y="1350189"/>
            <a:ext cx="5282548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toneellezen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101 t/m 103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96 t/m 103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4" y="3072428"/>
            <a:ext cx="551985" cy="524036"/>
          </a:xfrm>
          <a:prstGeom prst="rect">
            <a:avLst/>
          </a:prstGeom>
        </p:spPr>
      </p:pic>
      <p:pic>
        <p:nvPicPr>
          <p:cNvPr id="2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156" y="1937317"/>
            <a:ext cx="551985" cy="524036"/>
          </a:xfrm>
          <a:prstGeom prst="rect">
            <a:avLst/>
          </a:prstGeom>
        </p:spPr>
      </p:pic>
      <p:sp>
        <p:nvSpPr>
          <p:cNvPr id="14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964156" y="79618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uit een 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Image result for de heks van de toffeestraa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620" y="1990726"/>
            <a:ext cx="1770380" cy="254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764624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104 t/m 109 en de toets 	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alvast oefenen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101622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985" y="4227742"/>
            <a:ext cx="2383051" cy="168799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56511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645669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9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Toneelopdracht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838" y="2045358"/>
            <a:ext cx="4050598" cy="264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lezen met intonatie.</a:t>
            </a:r>
          </a:p>
        </p:txBody>
      </p:sp>
      <p:pic>
        <p:nvPicPr>
          <p:cNvPr id="12" name="Picture 11" descr="Image result for de heks van de toffeestraat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295" y="1990726"/>
            <a:ext cx="1770380" cy="254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33260" y="1012665"/>
            <a:ext cx="6046650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je hoofdstuk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 welke rol je graag wilt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Verdeel de rollen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efen het hoofdstuk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Generale repetitie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Toneellezen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minuten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0230" y="55823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755189" y="2863073"/>
            <a:ext cx="4364536" cy="349722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76" y="1820664"/>
            <a:ext cx="551985" cy="524036"/>
          </a:xfrm>
          <a:prstGeom prst="rect">
            <a:avLst/>
          </a:prstGeom>
        </p:spPr>
      </p:pic>
      <p:pic>
        <p:nvPicPr>
          <p:cNvPr id="10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76" y="4611685"/>
            <a:ext cx="551985" cy="524036"/>
          </a:xfrm>
          <a:prstGeom prst="rect">
            <a:avLst/>
          </a:prstGeom>
        </p:spPr>
      </p:pic>
      <p:pic>
        <p:nvPicPr>
          <p:cNvPr id="11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76" y="3361475"/>
            <a:ext cx="551985" cy="524036"/>
          </a:xfrm>
          <a:prstGeom prst="rect">
            <a:avLst/>
          </a:prstGeom>
        </p:spPr>
      </p:pic>
      <p:pic>
        <p:nvPicPr>
          <p:cNvPr id="13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76" y="57943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121" y="2307038"/>
            <a:ext cx="6350000" cy="393582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 vloekt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nijd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kabaal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spoedklus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oren spitsen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kletskoek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steegje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 jankt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hulpkreet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kier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verlamd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lintje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chrijf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 woorden op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 je werkschrift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15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Klaar?	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Klaaropdrachten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Woordbon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11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4078" y="3403076"/>
            <a:ext cx="2086108" cy="294692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313" y="3650605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80 t/m 88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416562" y="1313591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Moeilijke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131113" y="767279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Stap 4: Verhelderen met je maatje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55" y="4250485"/>
            <a:ext cx="551985" cy="524036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696313" y="1313591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Teamantwoord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	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55" y="1896167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695324" y="319320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695325" y="76748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Voorspellen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60D65D7-91B4-4678-81E8-87D29CBC9031}"/>
              </a:ext>
            </a:extLst>
          </p:cNvPr>
          <p:cNvSpPr txBox="1"/>
          <p:nvPr/>
        </p:nvSpPr>
        <p:spPr>
          <a:xfrm>
            <a:off x="6416562" y="3638810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toneellezen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84 t/m 88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84 t/m 88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6C0AACF-827F-47F4-B034-DC31FC9D9E9A}"/>
              </a:ext>
            </a:extLst>
          </p:cNvPr>
          <p:cNvSpPr txBox="1"/>
          <p:nvPr/>
        </p:nvSpPr>
        <p:spPr>
          <a:xfrm>
            <a:off x="6420886" y="3193204"/>
            <a:ext cx="511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Duo-lezen en verhelderen met team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602" y="5016953"/>
            <a:ext cx="1732073" cy="1543238"/>
          </a:xfrm>
          <a:prstGeom prst="rect">
            <a:avLst/>
          </a:prstGeom>
        </p:spPr>
      </p:pic>
      <p:pic>
        <p:nvPicPr>
          <p:cNvPr id="2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675" y="2404275"/>
            <a:ext cx="551985" cy="524036"/>
          </a:xfrm>
          <a:prstGeom prst="rect">
            <a:avLst/>
          </a:prstGeom>
        </p:spPr>
      </p:pic>
      <p:pic>
        <p:nvPicPr>
          <p:cNvPr id="26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675" y="537032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775" y="3372629"/>
            <a:ext cx="3669695" cy="24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 </a:t>
            </a:r>
          </a:p>
        </p:txBody>
      </p:sp>
      <p:pic>
        <p:nvPicPr>
          <p:cNvPr id="12" name="Picture 11" descr="Image result for de heks van de toffeestraa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295" y="1990726"/>
            <a:ext cx="1770380" cy="254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81081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01162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210" y="4293413"/>
            <a:ext cx="2252132" cy="2006599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2378412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Teamantwoord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049" y="734471"/>
            <a:ext cx="1349530" cy="190640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185" y="2950613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16000" y="392094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89 t/m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95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185" y="449067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429493" y="3833023"/>
            <a:ext cx="5282548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toneellezen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93 en 95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89 t/m 95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740754" y="1250844"/>
            <a:ext cx="4524277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666737" y="7616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29493" y="3192714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529" y="4077702"/>
            <a:ext cx="3378726" cy="2210176"/>
          </a:xfrm>
          <a:prstGeom prst="rect">
            <a:avLst/>
          </a:prstGeom>
        </p:spPr>
      </p:pic>
      <p:sp>
        <p:nvSpPr>
          <p:cNvPr id="14" name="Tekstvak 18"/>
          <p:cNvSpPr txBox="1"/>
          <p:nvPr/>
        </p:nvSpPr>
        <p:spPr>
          <a:xfrm>
            <a:off x="429493" y="1275300"/>
            <a:ext cx="5282547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7"/>
          <p:cNvSpPr txBox="1"/>
          <p:nvPr/>
        </p:nvSpPr>
        <p:spPr>
          <a:xfrm>
            <a:off x="388894" y="7616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43" y="2360662"/>
            <a:ext cx="551985" cy="524036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42" y="558692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Image result for de heks van de toffeestraa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620" y="1990726"/>
            <a:ext cx="1770380" cy="254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716761" y="663110"/>
            <a:ext cx="4829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48174" y="2323792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96 t/m 103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26448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48174" y="4720771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heks van de Toffeestraat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299" y="628107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798" y="2705094"/>
            <a:ext cx="1782786" cy="158842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417" y="2856290"/>
            <a:ext cx="492125" cy="467207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358" y="5884780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2873</TotalTime>
  <Words>929</Words>
  <Application>Microsoft Office PowerPoint</Application>
  <PresentationFormat>Widescreen</PresentationFormat>
  <Paragraphs>278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193</cp:revision>
  <dcterms:created xsi:type="dcterms:W3CDTF">2017-07-26T14:05:48Z</dcterms:created>
  <dcterms:modified xsi:type="dcterms:W3CDTF">2022-08-03T11:49:17Z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